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8" saveSubsetFonts="1">
  <p:sldMasterIdLst>
    <p:sldMasterId id="2147483660" r:id="rId5"/>
  </p:sldMasterIdLst>
  <p:notesMasterIdLst>
    <p:notesMasterId r:id="rId17"/>
  </p:notesMasterIdLst>
  <p:handoutMasterIdLst>
    <p:handoutMasterId r:id="rId18"/>
  </p:handoutMasterIdLst>
  <p:sldIdLst>
    <p:sldId id="272" r:id="rId6"/>
    <p:sldId id="281" r:id="rId7"/>
    <p:sldId id="282" r:id="rId8"/>
    <p:sldId id="283" r:id="rId9"/>
    <p:sldId id="284" r:id="rId10"/>
    <p:sldId id="286" r:id="rId11"/>
    <p:sldId id="287" r:id="rId12"/>
    <p:sldId id="289" r:id="rId13"/>
    <p:sldId id="290" r:id="rId14"/>
    <p:sldId id="291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190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ustomXml" Target="../customXml/item5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768B7-D368-F448-A58A-46F1264D4E75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FABF6-B6F0-ED44-9879-4F6EC5A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3911" y="2722627"/>
            <a:ext cx="4793719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Name of Event | Master subtitle style (date)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008438" y="4029075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1" r:id="rId9"/>
    <p:sldLayoutId id="2147483682" r:id="rId10"/>
    <p:sldLayoutId id="2147483675" r:id="rId11"/>
    <p:sldLayoutId id="2147483683" r:id="rId12"/>
    <p:sldLayoutId id="2147483684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nside16.ncdot.gov/stage/connect/help/SharePoint-Training/Pages/Connect-Command-Summaries.aspx" TargetMode="External"/><Relationship Id="rId3" Type="http://schemas.openxmlformats.org/officeDocument/2006/relationships/hyperlink" Target="https://inside16.ncdot.gov/stage/connect/help/SharePoint-Training/Pages/Contributor-Connect-Videos.aspx" TargetMode="External"/><Relationship Id="rId7" Type="http://schemas.openxmlformats.org/officeDocument/2006/relationships/hyperlink" Target="https://inside16.ncdot.gov/stage/connect/help/SharePoint-Training/Pages/Connect-Ribbon-Tab-Command-Reference.aspx" TargetMode="External"/><Relationship Id="rId2" Type="http://schemas.openxmlformats.org/officeDocument/2006/relationships/hyperlink" Target="https://inside16.ncdot.gov/stage/connect/help/SharePoint-Training/Pages/Contributor-Connect-Help-Files.asp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side16.ncdot.gov/stage/connect/help/SharePoint-Training/Pages/Connect-FAQs.aspx" TargetMode="External"/><Relationship Id="rId5" Type="http://schemas.openxmlformats.org/officeDocument/2006/relationships/hyperlink" Target="https://inside16.ncdot.gov/stage/connect/help/SharePoint-Training/Pages/Contributor-Connect-Exercises.aspx" TargetMode="External"/><Relationship Id="rId4" Type="http://schemas.openxmlformats.org/officeDocument/2006/relationships/hyperlink" Target="https://inside16.ncdot.gov/stage/connect/help/SharePoint-Training/Pages/Contributor-Connect-Presentations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235114"/>
            <a:ext cx="2680158" cy="5024284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Review</a:t>
            </a:r>
            <a:endParaRPr lang="en-US" dirty="0"/>
          </a:p>
          <a:p>
            <a:r>
              <a:rPr lang="en-US" dirty="0"/>
              <a:t>Roles</a:t>
            </a:r>
          </a:p>
          <a:p>
            <a:r>
              <a:rPr lang="en-US" dirty="0"/>
              <a:t>Lists</a:t>
            </a:r>
          </a:p>
          <a:p>
            <a:r>
              <a:rPr lang="en-US" dirty="0"/>
              <a:t>Libraries</a:t>
            </a:r>
          </a:p>
          <a:p>
            <a:r>
              <a:rPr lang="en-US" dirty="0" smtClean="0"/>
              <a:t>Columns</a:t>
            </a:r>
          </a:p>
          <a:p>
            <a:r>
              <a:rPr lang="en-US" dirty="0"/>
              <a:t>Views</a:t>
            </a:r>
          </a:p>
          <a:p>
            <a:r>
              <a:rPr lang="en-US" dirty="0"/>
              <a:t>Pages</a:t>
            </a:r>
          </a:p>
          <a:p>
            <a:r>
              <a:rPr lang="en-US" dirty="0"/>
              <a:t>Web Parts</a:t>
            </a:r>
          </a:p>
          <a:p>
            <a:r>
              <a:rPr lang="en-US" dirty="0"/>
              <a:t>Navigation</a:t>
            </a:r>
          </a:p>
          <a:p>
            <a:r>
              <a:rPr lang="en-US" dirty="0" smtClean="0"/>
              <a:t>Office</a:t>
            </a:r>
          </a:p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5" name="Picture 3" descr="C:\Users\drspringall\Desktop\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1197301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SharePoint </a:t>
            </a:r>
            <a:r>
              <a:rPr lang="en-US" dirty="0"/>
              <a:t>&amp; Office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can:</a:t>
            </a:r>
          </a:p>
          <a:p>
            <a:pPr marL="169863" indent="-169863" defTabSz="1089025"/>
            <a:r>
              <a:rPr lang="en-US" dirty="0" smtClean="0"/>
              <a:t>Use </a:t>
            </a:r>
            <a:r>
              <a:rPr lang="en-US" dirty="0"/>
              <a:t>the Connect to Office command</a:t>
            </a:r>
            <a:endParaRPr lang="en-US" dirty="0" smtClean="0"/>
          </a:p>
          <a:p>
            <a:pPr marL="169863" indent="-169863" defTabSz="1089025"/>
            <a:r>
              <a:rPr lang="en-US" dirty="0" smtClean="0"/>
              <a:t>Open</a:t>
            </a:r>
            <a:r>
              <a:rPr lang="en-US" dirty="0"/>
              <a:t>, check out, edit, save and check in a SharePoint file in Office</a:t>
            </a:r>
          </a:p>
          <a:p>
            <a:pPr marL="169863" indent="-169863" defTabSz="1089025"/>
            <a:r>
              <a:rPr lang="en-US" dirty="0"/>
              <a:t>View and edit properties from Office</a:t>
            </a:r>
            <a:endParaRPr lang="en-US" b="1" dirty="0"/>
          </a:p>
          <a:p>
            <a:pPr marL="169863" indent="-169863" defTabSz="1089025"/>
            <a:r>
              <a:rPr lang="en-US" dirty="0"/>
              <a:t>Export a list to Excel</a:t>
            </a:r>
          </a:p>
          <a:p>
            <a:pPr marL="169863" indent="-169863" defTabSz="1089025"/>
            <a:r>
              <a:rPr lang="en-US" dirty="0"/>
              <a:t>Overlay a SharePoint calendar on an Outlook </a:t>
            </a:r>
            <a:r>
              <a:rPr lang="en-US" dirty="0" smtClean="0"/>
              <a:t>calendar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SharePoint </a:t>
            </a:r>
            <a:r>
              <a:rPr lang="en-US" dirty="0"/>
              <a:t>Help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are familiar with:</a:t>
            </a:r>
          </a:p>
          <a:p>
            <a:r>
              <a:rPr lang="en-US" dirty="0"/>
              <a:t>How to access SharePoint help</a:t>
            </a:r>
          </a:p>
          <a:p>
            <a:r>
              <a:rPr lang="en-US" dirty="0"/>
              <a:t>How to use role-based help</a:t>
            </a:r>
          </a:p>
          <a:p>
            <a:pPr lvl="1"/>
            <a:r>
              <a:rPr lang="en-US" dirty="0">
                <a:hlinkClick r:id="rId2"/>
              </a:rPr>
              <a:t>Help files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videos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presentations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exercises</a:t>
            </a:r>
            <a:endParaRPr lang="en-US" dirty="0"/>
          </a:p>
          <a:p>
            <a:r>
              <a:rPr lang="en-US" dirty="0"/>
              <a:t>How to use Quick Reference materials</a:t>
            </a:r>
          </a:p>
          <a:p>
            <a:pPr lvl="1"/>
            <a:r>
              <a:rPr lang="en-US" dirty="0">
                <a:hlinkClick r:id="rId6"/>
              </a:rPr>
              <a:t>FAQs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ribbon and tab summaries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command summaries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SharePoint?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C:\Users\drspringall\Desktop\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2" y="2021291"/>
            <a:ext cx="7356296" cy="414941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</a:t>
            </a:r>
            <a:r>
              <a:rPr lang="en-US" dirty="0"/>
              <a:t>NCDOT Website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2"/>
          <a:stretch/>
        </p:blipFill>
        <p:spPr bwMode="auto">
          <a:xfrm>
            <a:off x="5514862" y="1229650"/>
            <a:ext cx="3000488" cy="4140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628650" y="1228728"/>
            <a:ext cx="7886700" cy="5019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SharePoint site for NCDOT employees</a:t>
            </a:r>
          </a:p>
          <a:p>
            <a:r>
              <a:rPr lang="en-US" dirty="0"/>
              <a:t>The “tabs” part of the site  is open to 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NCDOT</a:t>
            </a:r>
            <a:endParaRPr lang="en-US" dirty="0"/>
          </a:p>
          <a:p>
            <a:r>
              <a:rPr lang="en-US" dirty="0"/>
              <a:t>Project and team sites are reserved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internal </a:t>
            </a:r>
            <a:r>
              <a:rPr lang="en-US" dirty="0"/>
              <a:t>collaboration – you need specific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permissions </a:t>
            </a:r>
            <a:r>
              <a:rPr lang="en-US" dirty="0"/>
              <a:t>to access them</a:t>
            </a:r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</a:t>
            </a:r>
            <a:r>
              <a:rPr lang="en-US" dirty="0"/>
              <a:t>NCDOT Website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579" y="1229652"/>
            <a:ext cx="3001771" cy="4138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628650" y="1228728"/>
            <a:ext cx="7886700" cy="5019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SharePoint site for business partners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NCDOT</a:t>
            </a:r>
            <a:endParaRPr lang="en-US" dirty="0"/>
          </a:p>
          <a:p>
            <a:r>
              <a:rPr lang="en-US" dirty="0"/>
              <a:t>The “tabs” part of the site is public</a:t>
            </a:r>
          </a:p>
          <a:p>
            <a:r>
              <a:rPr lang="en-US" dirty="0"/>
              <a:t>Project and team sites are reserved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internal </a:t>
            </a:r>
            <a:r>
              <a:rPr lang="en-US" dirty="0"/>
              <a:t>and external collaboration –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need </a:t>
            </a:r>
            <a:r>
              <a:rPr lang="en-US" dirty="0"/>
              <a:t>specific permissions to </a:t>
            </a:r>
            <a:r>
              <a:rPr lang="en-US" dirty="0" smtClean="0"/>
              <a:t>access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are familiar with:</a:t>
            </a:r>
          </a:p>
          <a:p>
            <a:r>
              <a:rPr lang="en-US" dirty="0"/>
              <a:t>Basic search</a:t>
            </a:r>
          </a:p>
          <a:p>
            <a:r>
              <a:rPr lang="en-US" dirty="0"/>
              <a:t>Refine and sort options on results page</a:t>
            </a:r>
          </a:p>
          <a:p>
            <a:r>
              <a:rPr lang="en-US" dirty="0"/>
              <a:t>Logical operators (AND, OR, NOT, “”, *)</a:t>
            </a:r>
          </a:p>
          <a:p>
            <a:r>
              <a:rPr lang="en-US" dirty="0"/>
              <a:t>Metadata (author: filename: </a:t>
            </a:r>
            <a:r>
              <a:rPr lang="en-US" dirty="0" err="1"/>
              <a:t>filetype</a:t>
            </a:r>
            <a:r>
              <a:rPr lang="en-US" dirty="0"/>
              <a:t>: title:)</a:t>
            </a:r>
          </a:p>
          <a:p>
            <a:r>
              <a:rPr lang="en-US" dirty="0"/>
              <a:t>Transportation Project </a:t>
            </a:r>
            <a:r>
              <a:rPr lang="en-US" dirty="0" smtClean="0"/>
              <a:t>search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SharePoint </a:t>
            </a:r>
            <a:r>
              <a:rPr lang="en-US" dirty="0"/>
              <a:t>Interface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are familiar with:</a:t>
            </a:r>
          </a:p>
          <a:p>
            <a:r>
              <a:rPr lang="en-US" dirty="0"/>
              <a:t>Settings gear</a:t>
            </a:r>
          </a:p>
          <a:p>
            <a:r>
              <a:rPr lang="en-US" dirty="0"/>
              <a:t>Ribbon</a:t>
            </a:r>
          </a:p>
          <a:p>
            <a:r>
              <a:rPr lang="en-US" dirty="0"/>
              <a:t>Links</a:t>
            </a:r>
          </a:p>
          <a:p>
            <a:pPr lvl="1"/>
            <a:r>
              <a:rPr lang="en-US" dirty="0"/>
              <a:t>Quick links</a:t>
            </a:r>
          </a:p>
          <a:p>
            <a:pPr lvl="1"/>
            <a:r>
              <a:rPr lang="en-US" dirty="0"/>
              <a:t>Logo link</a:t>
            </a:r>
          </a:p>
          <a:p>
            <a:pPr lvl="1"/>
            <a:r>
              <a:rPr lang="en-US" dirty="0"/>
              <a:t>Top and secondary navigation</a:t>
            </a:r>
          </a:p>
          <a:p>
            <a:pPr lvl="1"/>
            <a:r>
              <a:rPr lang="en-US" dirty="0"/>
              <a:t>Breadcrumbs</a:t>
            </a:r>
          </a:p>
          <a:p>
            <a:pPr lvl="1"/>
            <a:r>
              <a:rPr lang="en-US" dirty="0"/>
              <a:t>Quick launch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</a:t>
            </a:r>
            <a:r>
              <a:rPr lang="en-US" dirty="0"/>
              <a:t>&amp; Lists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are familiar with:</a:t>
            </a:r>
          </a:p>
          <a:p>
            <a:r>
              <a:rPr lang="en-US" dirty="0"/>
              <a:t>Terminology – items, list items, lists, properties, metadata</a:t>
            </a:r>
          </a:p>
          <a:p>
            <a:r>
              <a:rPr lang="en-US" dirty="0"/>
              <a:t>Common lists – announcements, calendar, contacts, custom, links, </a:t>
            </a:r>
            <a:r>
              <a:rPr lang="en-US" dirty="0" smtClean="0"/>
              <a:t>tasks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You can:</a:t>
            </a:r>
          </a:p>
          <a:p>
            <a:r>
              <a:rPr lang="en-US" dirty="0"/>
              <a:t>Create, edit, delete and restore an item</a:t>
            </a:r>
          </a:p>
          <a:p>
            <a:r>
              <a:rPr lang="en-US" dirty="0"/>
              <a:t>Attach a file to an item</a:t>
            </a:r>
          </a:p>
          <a:p>
            <a:r>
              <a:rPr lang="en-US" dirty="0"/>
              <a:t>Create a personal view; change views</a:t>
            </a:r>
          </a:p>
          <a:p>
            <a:r>
              <a:rPr lang="en-US" dirty="0"/>
              <a:t>Quick Edit a list</a:t>
            </a:r>
          </a:p>
          <a:p>
            <a:r>
              <a:rPr lang="en-US" dirty="0"/>
              <a:t>Email a link</a:t>
            </a:r>
          </a:p>
          <a:p>
            <a:r>
              <a:rPr lang="en-US" dirty="0"/>
              <a:t>View version history of an item, properties of an item</a:t>
            </a:r>
          </a:p>
          <a:p>
            <a:r>
              <a:rPr lang="en-US" dirty="0"/>
              <a:t>Set and manage alerts</a:t>
            </a:r>
          </a:p>
          <a:p>
            <a:r>
              <a:rPr lang="en-US" dirty="0"/>
              <a:t>Sort or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</a:t>
            </a:r>
            <a:r>
              <a:rPr lang="en-US" dirty="0"/>
              <a:t>&amp; Libraries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are familiar with:</a:t>
            </a:r>
          </a:p>
          <a:p>
            <a:r>
              <a:rPr lang="en-US" dirty="0"/>
              <a:t>Terminology – files, items, documents, libraries, lists, properties, metadata</a:t>
            </a:r>
          </a:p>
          <a:p>
            <a:r>
              <a:rPr lang="en-US" dirty="0"/>
              <a:t>Common libraries – asset, document, picture</a:t>
            </a:r>
          </a:p>
          <a:p>
            <a:r>
              <a:rPr lang="en-US" dirty="0" smtClean="0"/>
              <a:t>Importance </a:t>
            </a:r>
            <a:r>
              <a:rPr lang="en-US" dirty="0"/>
              <a:t>of </a:t>
            </a:r>
            <a:r>
              <a:rPr lang="en-US" dirty="0" smtClean="0"/>
              <a:t>tagging for search, business </a:t>
            </a:r>
            <a:r>
              <a:rPr lang="en-US" dirty="0"/>
              <a:t>content </a:t>
            </a:r>
            <a:r>
              <a:rPr lang="en-US" dirty="0" smtClean="0"/>
              <a:t>type and </a:t>
            </a:r>
            <a:r>
              <a:rPr lang="en-US" dirty="0"/>
              <a:t>data security classification</a:t>
            </a:r>
          </a:p>
          <a:p>
            <a:r>
              <a:rPr lang="en-US" dirty="0" smtClean="0"/>
              <a:t>Naming</a:t>
            </a:r>
            <a:r>
              <a:rPr lang="en-US" dirty="0"/>
              <a:t>, titling, formatting and location </a:t>
            </a:r>
            <a:r>
              <a:rPr lang="en-US" dirty="0" smtClean="0"/>
              <a:t>conventions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</a:t>
            </a:r>
            <a:r>
              <a:rPr lang="en-US" dirty="0"/>
              <a:t>&amp; Libraries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can:</a:t>
            </a:r>
          </a:p>
          <a:p>
            <a:r>
              <a:rPr lang="en-US" dirty="0"/>
              <a:t>Download, upload, create, open, check in, check out, edit, move, delete and restore a file</a:t>
            </a:r>
          </a:p>
          <a:p>
            <a:r>
              <a:rPr lang="en-US" dirty="0"/>
              <a:t>Create a personal </a:t>
            </a:r>
            <a:r>
              <a:rPr lang="en-US" dirty="0" smtClean="0"/>
              <a:t>view and </a:t>
            </a:r>
            <a:r>
              <a:rPr lang="en-US" dirty="0"/>
              <a:t>change views</a:t>
            </a:r>
          </a:p>
          <a:p>
            <a:r>
              <a:rPr lang="en-US" dirty="0" smtClean="0"/>
              <a:t>View and edit </a:t>
            </a:r>
            <a:r>
              <a:rPr lang="en-US" dirty="0"/>
              <a:t>properties of a file</a:t>
            </a:r>
          </a:p>
          <a:p>
            <a:r>
              <a:rPr lang="en-US" dirty="0"/>
              <a:t>Quick Edit a library</a:t>
            </a:r>
          </a:p>
          <a:p>
            <a:r>
              <a:rPr lang="en-US" dirty="0"/>
              <a:t>Open library with Explorer</a:t>
            </a:r>
          </a:p>
          <a:p>
            <a:r>
              <a:rPr lang="en-US" dirty="0"/>
              <a:t>Email a link</a:t>
            </a:r>
          </a:p>
          <a:p>
            <a:r>
              <a:rPr lang="en-US" dirty="0" smtClean="0"/>
              <a:t>View </a:t>
            </a:r>
            <a:r>
              <a:rPr lang="en-US" dirty="0"/>
              <a:t>version history of a file </a:t>
            </a:r>
            <a:r>
              <a:rPr lang="en-US" dirty="0" smtClean="0"/>
              <a:t>and restore a version</a:t>
            </a:r>
            <a:endParaRPr lang="en-US" dirty="0"/>
          </a:p>
          <a:p>
            <a:r>
              <a:rPr lang="en-US" dirty="0"/>
              <a:t>Set and manage alerts</a:t>
            </a:r>
          </a:p>
          <a:p>
            <a:r>
              <a:rPr lang="en-US" dirty="0"/>
              <a:t>Sort or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CONNECT-581-55</_dlc_DocId>
    <_dlc_DocIdUrl xmlns="16f00c2e-ac5c-418b-9f13-a0771dbd417d">
      <Url>https://connect.ncdot.gov/help/SharePoint-Training/_layouts/15/DocIdRedir.aspx?ID=CONNECT-581-55</Url>
      <Description>CONNECT-581-55</Description>
    </_dlc_DocIdUrl>
    <TrainingMaterial xmlns="16f00c2e-ac5c-418b-9f13-a0771dbd417d">Presentation</TrainingMaterial>
    <OrderTrainingMaterialsContributor xmlns="16f00c2e-ac5c-418b-9f13-a0771dbd417d" xsi:nil="true"/>
    <UserForTrainingPages xmlns="16f00c2e-ac5c-418b-9f13-a0771dbd417d">
      <Value>Designer</Value>
    </UserForTrainingPages>
    <Web_x0020_Site xmlns="16f00c2e-ac5c-418b-9f13-a0771dbd417d">
      <Value>Connect</Value>
      <Value>Inside</Value>
    </Web_x0020_Site>
    <OrderTrainingMaterialsDesigner xmlns="16f00c2e-ac5c-418b-9f13-a0771dbd417d">2</OrderTrainingMaterialsDesigner>
    <Order1 xmlns="16f00c2e-ac5c-418b-9f13-a0771dbd417d" xsi:nil="true"/>
    <URL xmlns="http://schemas.microsoft.com/sharepoint/v3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F740EF2E-385C-4AAF-8575-4DF011986D82}"/>
</file>

<file path=customXml/itemProps2.xml><?xml version="1.0" encoding="utf-8"?>
<ds:datastoreItem xmlns:ds="http://schemas.openxmlformats.org/officeDocument/2006/customXml" ds:itemID="{39DE023D-F9F7-499C-B544-D9EB24AB0688}"/>
</file>

<file path=customXml/itemProps3.xml><?xml version="1.0" encoding="utf-8"?>
<ds:datastoreItem xmlns:ds="http://schemas.openxmlformats.org/officeDocument/2006/customXml" ds:itemID="{5BD21E0E-FD7B-4E59-A8CA-EC08FCCD0355}"/>
</file>

<file path=customXml/itemProps4.xml><?xml version="1.0" encoding="utf-8"?>
<ds:datastoreItem xmlns:ds="http://schemas.openxmlformats.org/officeDocument/2006/customXml" ds:itemID="{F16AE076-3940-4D8C-AE38-BB3DF88D925A}"/>
</file>

<file path=customXml/itemProps5.xml><?xml version="1.0" encoding="utf-8"?>
<ds:datastoreItem xmlns:ds="http://schemas.openxmlformats.org/officeDocument/2006/customXml" ds:itemID="{C999CC8D-4A9F-4D04-9E61-E20A776C02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414</Words>
  <Application>Microsoft Office PowerPoint</Application>
  <PresentationFormat>On-screen Show (4:3)</PresentationFormat>
  <Paragraphs>95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2_Office Theme</vt:lpstr>
      <vt:lpstr>Agenda</vt:lpstr>
      <vt:lpstr>What is SharePoint?</vt:lpstr>
      <vt:lpstr>Inside NCDOT Website</vt:lpstr>
      <vt:lpstr>Connect NCDOT Website</vt:lpstr>
      <vt:lpstr>Search</vt:lpstr>
      <vt:lpstr>SharePoint Interface</vt:lpstr>
      <vt:lpstr>Items &amp; Lists</vt:lpstr>
      <vt:lpstr>Files &amp; Libraries</vt:lpstr>
      <vt:lpstr>Files &amp; Libraries</vt:lpstr>
      <vt:lpstr>SharePoint &amp; Office</vt:lpstr>
      <vt:lpstr>SharePoint Help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Taryn Dietrich</dc:creator>
  <cp:lastModifiedBy>Deanna R. Springall</cp:lastModifiedBy>
  <cp:revision>44</cp:revision>
  <cp:lastPrinted>2015-09-11T17:34:15Z</cp:lastPrinted>
  <dcterms:created xsi:type="dcterms:W3CDTF">2015-07-07T20:02:11Z</dcterms:created>
  <dcterms:modified xsi:type="dcterms:W3CDTF">2015-12-08T18:48:20Z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Data Security Classification">
    <vt:lpwstr>48;#Unrestricted|636b637e-5f92-4725-a3a5-7ffa269098d1</vt:lpwstr>
  </property>
  <property fmtid="{D5CDD505-2E9C-101B-9397-08002B2CF9AE}" pid="4" name="ContentTypeId">
    <vt:lpwstr>0x010100911DBD1ACF8B4E43A5A6492C8BECE13E</vt:lpwstr>
  </property>
  <property fmtid="{D5CDD505-2E9C-101B-9397-08002B2CF9AE}" pid="5" name="Business_x0020_Content_x0020_Type">
    <vt:lpwstr>51;#Presentations|42a9a3f5-86e7-4c9d-84c8-583bc2621149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_dlc_DocIdItemGuid">
    <vt:lpwstr>948808d1-a672-4d28-8f37-9ca6ed95069c</vt:lpwstr>
  </property>
  <property fmtid="{D5CDD505-2E9C-101B-9397-08002B2CF9AE}" pid="8" name="Order">
    <vt:r8>5500</vt:r8>
  </property>
</Properties>
</file>